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66" r:id="rId7"/>
    <p:sldId id="267" r:id="rId8"/>
    <p:sldId id="268" r:id="rId9"/>
    <p:sldId id="269" r:id="rId10"/>
    <p:sldId id="258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383A-1697-4F41-ABB7-ADA22616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186EA-BAEF-431E-B211-C9EF5ABE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10F6-9100-4D33-8B00-8B055D07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3FD7-6AAB-408B-BEE1-B2E4138A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38F8F-AB41-41A7-B282-9809D9DC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0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F6F3-CFED-4E5A-9B8D-FE17B36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0CDD7-AB43-4DF0-8AB3-82D1C362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A34E-D009-4B43-A54F-B597736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7F177-BDC2-4E72-8145-D24F52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0091-B66B-4180-B916-F69E327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9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69160-6BD9-4AD8-B533-FC4F0D3E5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C26B9-272D-4AA6-9F43-E61DA197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D0F6-905B-4C69-94A5-F191F2D9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16EA-BB0E-4A37-9EBA-2C23670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FA95-0306-4245-A85C-F1BDA67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9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E9F1-3014-4301-B892-C792B10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9E63-D94B-40F9-8E19-4154EC6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9EAE-8A57-4307-9CA2-D4EBE23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AEAC-95CB-4AE9-9D2B-D18A5F7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DDFB8-1B77-40DE-AEE7-9A8E5A9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19CD-92DE-4030-9E66-78D4ECD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2303-0AC6-466A-A6D6-BF8D03C1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F953-5FA5-42BD-AD9A-480D2CCE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EAB10-C6B4-49F6-B516-3FE6EA93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F6FE-3E38-444F-99B4-20261CD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8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479-2652-4BE8-BC6F-A2EE3CB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DBB3-E72B-419B-BCFB-8C3F6A91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77AF3-DFC9-4B89-9788-B445FDF7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1725B-406D-4350-8245-859A1B5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D2ED8-07FB-43F6-A1DE-C4A980D0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3C55-BCC9-4639-B738-4155260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2AB4-5D7E-40AE-86B6-5B7666A8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C2F5-2B9B-4241-8918-1194D310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A1EA0-550F-468E-B727-520D458BC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CABA6-DB3D-4E6D-BF96-9A2ED2B3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5734-D92D-42A3-A5C4-F9623833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6693A-9832-4F89-A2F8-B42186C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2EC19-E677-44F3-B0F0-9D6448D6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2515C-4A5A-4A97-AE9C-6EDF51C2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397D-C212-4389-A3F0-12BE77A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20EC-278A-458A-81FF-19EADB0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88235-51F6-4322-B776-85156DE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68955-F9D1-4FB4-A3A2-C7AD0B12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46739-6369-4235-BB13-4A6CA20D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1BF66-FC5D-4817-86AF-0E0761FF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6A3C-8306-492C-923D-47E8B74A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36BC-04F7-49D4-9533-5690367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4902-CDC0-4120-A42C-F74DDC7E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6FE0E-98C3-4C35-9343-ED728461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3AA3B-8158-43F9-8567-80D7BA4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FB645-224C-4C31-AC15-54428A4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0EAA-1D8E-4571-9E86-DD4D3F6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6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83BC-133E-46A6-8EF7-269D91C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A7900-7A44-44B8-B021-05E8F60F9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1D9F-766B-4ACC-8D9B-A07334CA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E0F84-3EF2-4BA0-82E5-F3A37CC1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C9BBD-C2CF-4833-BA03-999900F4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AA663-924E-4EDE-A5A1-151E3E8F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455EF-A405-40C9-AC0C-124E43E8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0542C-678C-4487-8E2F-49BE80B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4CFF-D23C-4401-BB0B-46F1B46E3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DDCC-C28E-49CD-B521-086391F6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F413-3BAA-4F02-85AE-2171E7B30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70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FA78F-25A8-4C1C-BA8E-7226F453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C103-C051-47C2-9F99-41D0B81B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57" y="0"/>
            <a:ext cx="7067085" cy="6858001"/>
          </a:xfrm>
        </p:spPr>
      </p:pic>
    </p:spTree>
    <p:extLst>
      <p:ext uri="{BB962C8B-B14F-4D97-AF65-F5344CB8AC3E}">
        <p14:creationId xmlns:p14="http://schemas.microsoft.com/office/powerpoint/2010/main" val="3494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A13CA-C396-4FD4-B695-85729FE1A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285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6EA1A-41DC-45B8-A6B1-C7E5354D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7736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7F98-62E7-4E1C-9FBA-43052991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71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783A8-1A62-4FE6-A4E5-28365659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44" y="0"/>
            <a:ext cx="8596511" cy="6877209"/>
          </a:xfrm>
        </p:spPr>
      </p:pic>
    </p:spTree>
    <p:extLst>
      <p:ext uri="{BB962C8B-B14F-4D97-AF65-F5344CB8AC3E}">
        <p14:creationId xmlns:p14="http://schemas.microsoft.com/office/powerpoint/2010/main" val="3849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9872A-0828-4E0A-BE41-9720F65D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07" y="0"/>
            <a:ext cx="8561586" cy="6849269"/>
          </a:xfrm>
        </p:spPr>
      </p:pic>
    </p:spTree>
    <p:extLst>
      <p:ext uri="{BB962C8B-B14F-4D97-AF65-F5344CB8AC3E}">
        <p14:creationId xmlns:p14="http://schemas.microsoft.com/office/powerpoint/2010/main" val="33184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E4BAB-1918-4B50-8287-214133FA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13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9645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93ECF-61FC-455D-B337-99F844D9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8617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C100F-A61B-48A2-86D4-85252BB1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8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35050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61C0-A2E2-4ECD-A94A-221F1F52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6896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BA3D3-5CD5-4526-9359-827E05F14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95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8E821-85F4-445A-AAED-0189C884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95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96C74-65AE-4003-A42F-A1A52CB4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26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Kawitsara Thongdeeloet</dc:creator>
  <cp:lastModifiedBy>Kawitsara Thongdeeloet</cp:lastModifiedBy>
  <cp:revision>6</cp:revision>
  <dcterms:created xsi:type="dcterms:W3CDTF">2017-11-19T19:11:07Z</dcterms:created>
  <dcterms:modified xsi:type="dcterms:W3CDTF">2017-11-20T17:34:18Z</dcterms:modified>
</cp:coreProperties>
</file>